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83" r:id="rId2"/>
    <p:sldId id="285" r:id="rId3"/>
    <p:sldId id="282" r:id="rId4"/>
    <p:sldId id="281" r:id="rId5"/>
    <p:sldId id="286" r:id="rId6"/>
    <p:sldId id="279" r:id="rId7"/>
    <p:sldId id="287" r:id="rId8"/>
    <p:sldId id="288" r:id="rId9"/>
    <p:sldId id="28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12" autoAdjust="0"/>
    <p:restoredTop sz="94660"/>
  </p:normalViewPr>
  <p:slideViewPr>
    <p:cSldViewPr>
      <p:cViewPr varScale="1">
        <p:scale>
          <a:sx n="69" d="100"/>
          <a:sy n="69" d="100"/>
        </p:scale>
        <p:origin x="-13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21EC914-53E3-479F-9828-0A1224D56306}" type="datetimeFigureOut">
              <a:rPr lang="en-US" smtClean="0"/>
              <a:pPr/>
              <a:t>8/10/2010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 Holocaust Educator Network of Michigan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4761" name="Picture 9" descr="D:\Holocaust Seminar\NWPM 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533400"/>
            <a:ext cx="5002186" cy="435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1447800"/>
            <a:ext cx="5043367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Questions</a:t>
            </a:r>
          </a:p>
          <a:p>
            <a:pPr algn="ctr"/>
            <a:endParaRPr lang="en-US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en-US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digital story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large_Vigil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4900" y="3733800"/>
            <a:ext cx="3513138" cy="2342092"/>
          </a:xfrm>
          <a:prstGeom prst="rect">
            <a:avLst/>
          </a:prstGeom>
          <a:noFill/>
        </p:spPr>
      </p:pic>
      <p:pic>
        <p:nvPicPr>
          <p:cNvPr id="1027" name="Picture 3" descr="G:\163586_124743720279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609600"/>
            <a:ext cx="3429000" cy="2571750"/>
          </a:xfrm>
          <a:prstGeom prst="rect">
            <a:avLst/>
          </a:prstGeom>
          <a:noFill/>
        </p:spPr>
      </p:pic>
      <p:pic>
        <p:nvPicPr>
          <p:cNvPr id="1029" name="Picture 5" descr="C:\Users\Corey\Desktop\Student Affairs siz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612356"/>
            <a:ext cx="3429000" cy="2571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19600" y="762000"/>
            <a:ext cx="411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Gobles: The best and worst of small-town Michigan.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90600"/>
            <a:ext cx="7543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Question: </a:t>
            </a:r>
          </a:p>
          <a:p>
            <a:endParaRPr lang="en-US" dirty="0" smtClean="0"/>
          </a:p>
          <a:p>
            <a:r>
              <a:rPr lang="en-US" dirty="0" smtClean="0"/>
              <a:t>Thinking about your Michigan community, what is a “skeleton in the closet” of that community?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4400" y="55626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Represent that “skeleton” with a word or phrase about it on a piece of construction paper. </a:t>
            </a:r>
            <a:endParaRPr lang="en-US" dirty="0"/>
          </a:p>
        </p:txBody>
      </p:sp>
      <p:pic>
        <p:nvPicPr>
          <p:cNvPr id="2050" name="Picture 2" descr="G:\skeleton_in_closet_74214583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590800"/>
            <a:ext cx="3378200" cy="2533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00100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Think About It/Write About It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362200"/>
            <a:ext cx="8382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Bringing Holocaust/Social Justice education 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to Michigan and/or my site makes me think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______________,  which makes me 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wonder  _______________.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Seminar Goals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524000"/>
            <a:ext cx="8229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Build Local Capacity at all Eleven NWMP Sites;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Create Network of Teachers in Michigan doing this work;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Identify and Provide Resources for Teachers in Michigan;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Foster Relationships with Michigan Partners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QUESTIONS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371600"/>
            <a:ext cx="5562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lphaUcPeriod"/>
            </a:pPr>
            <a:r>
              <a:rPr lang="en-US" dirty="0" smtClean="0"/>
              <a:t>How can/should this experience meet the needs of your WP site, and/or the areas your site serves?</a:t>
            </a:r>
          </a:p>
          <a:p>
            <a:pPr marL="342900" indent="-342900" algn="just">
              <a:buAutoNum type="alphaUcPeriod"/>
            </a:pPr>
            <a:r>
              <a:rPr lang="en-US" dirty="0" smtClean="0"/>
              <a:t>What resources can you think of at your site (university or community), or in the area your site serves that would make good partners for an effort to build a network in our state?</a:t>
            </a:r>
          </a:p>
          <a:p>
            <a:pPr marL="342900" indent="-342900" algn="just">
              <a:buAutoNum type="alphaUcPeriod"/>
            </a:pPr>
            <a:r>
              <a:rPr lang="en-US" dirty="0" smtClean="0"/>
              <a:t>What should we expect (what is it fair to expect) of participants in this experience?</a:t>
            </a:r>
            <a:r>
              <a:rPr lang="en-US" dirty="0"/>
              <a:t> </a:t>
            </a:r>
            <a:r>
              <a:rPr lang="en-US" dirty="0" smtClean="0"/>
              <a:t>Who should we try to locate, and how should we try to locate potential participants?</a:t>
            </a:r>
          </a:p>
          <a:p>
            <a:pPr marL="342900" indent="-342900" algn="just">
              <a:buAutoNum type="alphaUcPeriod"/>
            </a:pPr>
            <a:r>
              <a:rPr lang="en-US" dirty="0" smtClean="0"/>
              <a:t>What would you hope participants would bring with them back to your site so they can provide site leadership?  </a:t>
            </a:r>
          </a:p>
        </p:txBody>
      </p:sp>
      <p:pic>
        <p:nvPicPr>
          <p:cNvPr id="97284" name="Picture 4" descr="http://api.ning.com/files/j*2F1n0LxTdymdnJKMcN7kRppTqtLIbScNsJl2scEvHnextTEwhXX3doyTM13kSLCbA-KoMerZsw1r36tCQ-TA7fQ9EUrSJi/NWPM_logo_blog_small.jpg?width=183&amp;height=183&amp;crop=1%3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17430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1447800"/>
            <a:ext cx="5043367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Am A Star</a:t>
            </a:r>
          </a:p>
          <a:p>
            <a:pPr algn="ctr"/>
            <a:endParaRPr lang="en-US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en-US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 digital story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Follow Up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524000"/>
            <a:ext cx="8229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Emails to contact members of “advisory” or thinking partners from across NWPM; if you’re interested, please give us your email address.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Presentation at Annual Meeting in Orlando &amp; NWMPM Director Meeting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Planning Meetings in October &amp; March?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224</TotalTime>
  <Words>282</Words>
  <Application>Microsoft Office PowerPoint</Application>
  <PresentationFormat>On-screen Show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Aspect</vt:lpstr>
      <vt:lpstr>The Holocaust Educator Network of Michigan</vt:lpstr>
      <vt:lpstr>Slide 2</vt:lpstr>
      <vt:lpstr>Slide 3</vt:lpstr>
      <vt:lpstr>Slide 4</vt:lpstr>
      <vt:lpstr>Think About It/Write About It</vt:lpstr>
      <vt:lpstr>Seminar Goals</vt:lpstr>
      <vt:lpstr>QUESTIONS</vt:lpstr>
      <vt:lpstr>Slide 8</vt:lpstr>
      <vt:lpstr>Follow 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Corey</dc:creator>
  <cp:lastModifiedBy>Corey</cp:lastModifiedBy>
  <cp:revision>25</cp:revision>
  <dcterms:created xsi:type="dcterms:W3CDTF">2010-06-25T09:00:44Z</dcterms:created>
  <dcterms:modified xsi:type="dcterms:W3CDTF">2010-08-10T11:34:26Z</dcterms:modified>
</cp:coreProperties>
</file>